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2" r:id="rId8"/>
    <p:sldId id="261" r:id="rId9"/>
    <p:sldId id="263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DAF"/>
    <a:srgbClr val="FFCC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3CE4-48F4-422D-A0E9-08FF4E6ED8E4}" type="datetimeFigureOut">
              <a:rPr lang="es-ES" smtClean="0"/>
              <a:t>23/05/2020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8B3C-C9DA-498E-9322-F85CEAC4D7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099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3CE4-48F4-422D-A0E9-08FF4E6ED8E4}" type="datetimeFigureOut">
              <a:rPr lang="es-ES" smtClean="0"/>
              <a:t>23/05/2020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8B3C-C9DA-498E-9322-F85CEAC4D7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925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3CE4-48F4-422D-A0E9-08FF4E6ED8E4}" type="datetimeFigureOut">
              <a:rPr lang="es-ES" smtClean="0"/>
              <a:t>23/05/2020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8B3C-C9DA-498E-9322-F85CEAC4D7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636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3CE4-48F4-422D-A0E9-08FF4E6ED8E4}" type="datetimeFigureOut">
              <a:rPr lang="es-ES" smtClean="0"/>
              <a:t>23/05/2020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8B3C-C9DA-498E-9322-F85CEAC4D7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505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3CE4-48F4-422D-A0E9-08FF4E6ED8E4}" type="datetimeFigureOut">
              <a:rPr lang="es-ES" smtClean="0"/>
              <a:t>23/05/2020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8B3C-C9DA-498E-9322-F85CEAC4D7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016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3CE4-48F4-422D-A0E9-08FF4E6ED8E4}" type="datetimeFigureOut">
              <a:rPr lang="es-ES" smtClean="0"/>
              <a:t>23/05/2020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8B3C-C9DA-498E-9322-F85CEAC4D7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933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3CE4-48F4-422D-A0E9-08FF4E6ED8E4}" type="datetimeFigureOut">
              <a:rPr lang="es-ES" smtClean="0"/>
              <a:t>23/05/2020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8B3C-C9DA-498E-9322-F85CEAC4D7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258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3CE4-48F4-422D-A0E9-08FF4E6ED8E4}" type="datetimeFigureOut">
              <a:rPr lang="es-ES" smtClean="0"/>
              <a:t>23/05/2020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8B3C-C9DA-498E-9322-F85CEAC4D7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858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3CE4-48F4-422D-A0E9-08FF4E6ED8E4}" type="datetimeFigureOut">
              <a:rPr lang="es-ES" smtClean="0"/>
              <a:t>23/05/2020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8B3C-C9DA-498E-9322-F85CEAC4D7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511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3CE4-48F4-422D-A0E9-08FF4E6ED8E4}" type="datetimeFigureOut">
              <a:rPr lang="es-ES" smtClean="0"/>
              <a:t>23/05/2020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8B3C-C9DA-498E-9322-F85CEAC4D7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2953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3CE4-48F4-422D-A0E9-08FF4E6ED8E4}" type="datetimeFigureOut">
              <a:rPr lang="es-ES" smtClean="0"/>
              <a:t>23/05/2020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B8B3C-C9DA-498E-9322-F85CEAC4D7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313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E3CE4-48F4-422D-A0E9-08FF4E6ED8E4}" type="datetimeFigureOut">
              <a:rPr lang="es-ES" smtClean="0"/>
              <a:t>23/05/2020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B8B3C-C9DA-498E-9322-F85CEAC4D7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94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4502" y="1"/>
            <a:ext cx="5934038" cy="6858000"/>
          </a:xfrm>
          <a:prstGeom prst="rect">
            <a:avLst/>
          </a:prstGeom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7592944" y="5604783"/>
            <a:ext cx="4167188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defTabSz="457200">
              <a:spcBef>
                <a:spcPct val="20000"/>
              </a:spcBef>
              <a:buSzPct val="130000"/>
              <a:defRPr/>
            </a:pPr>
            <a:r>
              <a:rPr lang="es-CL" altLang="es-CL" sz="2400" b="1" dirty="0">
                <a:ea typeface="ＭＳ Ｐゴシック" pitchFamily="34" charset="-128"/>
              </a:rPr>
              <a:t>Prof. </a:t>
            </a:r>
            <a:r>
              <a:rPr lang="es-CL" altLang="es-CL" sz="2400" b="1" dirty="0" smtClean="0">
                <a:ea typeface="ＭＳ Ｐゴシック" pitchFamily="34" charset="-128"/>
              </a:rPr>
              <a:t>XXXXXXXXXX</a:t>
            </a:r>
            <a:endParaRPr lang="es-CL" altLang="es-CL" sz="2400" b="1" dirty="0">
              <a:ea typeface="ＭＳ Ｐゴシック" pitchFamily="34" charset="-128"/>
            </a:endParaRPr>
          </a:p>
          <a:p>
            <a:pPr algn="r" defTabSz="457200">
              <a:spcBef>
                <a:spcPct val="20000"/>
              </a:spcBef>
              <a:buSzPct val="130000"/>
              <a:defRPr/>
            </a:pPr>
            <a:r>
              <a:rPr lang="es-CL" altLang="es-CL" sz="1050" b="1" dirty="0" smtClean="0">
                <a:solidFill>
                  <a:srgbClr val="3F3F3F"/>
                </a:solidFill>
                <a:ea typeface="ＭＳ Ｐゴシック" pitchFamily="34" charset="-128"/>
              </a:rPr>
              <a:t>Titulo de Pregrado</a:t>
            </a:r>
            <a:endParaRPr lang="es-CL" altLang="es-CL" sz="1050" b="1" dirty="0">
              <a:solidFill>
                <a:srgbClr val="3F3F3F"/>
              </a:solidFill>
              <a:ea typeface="ＭＳ Ｐゴシック" pitchFamily="34" charset="-128"/>
            </a:endParaRPr>
          </a:p>
          <a:p>
            <a:pPr algn="r" defTabSz="457200">
              <a:spcBef>
                <a:spcPct val="20000"/>
              </a:spcBef>
              <a:buSzPct val="130000"/>
              <a:defRPr/>
            </a:pPr>
            <a:r>
              <a:rPr lang="es-CL" altLang="es-CL" sz="1050" b="1" dirty="0" smtClean="0">
                <a:solidFill>
                  <a:srgbClr val="3F3F3F"/>
                </a:solidFill>
                <a:ea typeface="ＭＳ Ｐゴシック" pitchFamily="34" charset="-128"/>
              </a:rPr>
              <a:t>Titulo de Posgrado</a:t>
            </a:r>
            <a:endParaRPr lang="es-CL" altLang="es-CL" sz="1050" b="1" dirty="0">
              <a:solidFill>
                <a:srgbClr val="3F3F3F"/>
              </a:solidFill>
              <a:ea typeface="ＭＳ Ｐゴシック" pitchFamily="34" charset="-128"/>
            </a:endParaRPr>
          </a:p>
          <a:p>
            <a:pPr algn="r" defTabSz="457200">
              <a:spcBef>
                <a:spcPct val="20000"/>
              </a:spcBef>
              <a:buSzPct val="130000"/>
              <a:defRPr/>
            </a:pPr>
            <a:r>
              <a:rPr lang="es-CL" altLang="es-CL" sz="1050" b="1" dirty="0">
                <a:solidFill>
                  <a:srgbClr val="3F3F3F"/>
                </a:solidFill>
                <a:ea typeface="ＭＳ Ｐゴシック" pitchFamily="34" charset="-128"/>
              </a:rPr>
              <a:t> </a:t>
            </a:r>
            <a:r>
              <a:rPr lang="es-ES" altLang="es-CL" sz="1050" b="1" dirty="0" smtClean="0">
                <a:solidFill>
                  <a:srgbClr val="3F3F3F"/>
                </a:solidFill>
                <a:ea typeface="ＭＳ Ｐゴシック" pitchFamily="34" charset="-128"/>
              </a:rPr>
              <a:t>Titulo de Doctorado</a:t>
            </a:r>
          </a:p>
          <a:p>
            <a:pPr algn="r" defTabSz="457200">
              <a:spcBef>
                <a:spcPct val="20000"/>
              </a:spcBef>
              <a:buSzPct val="130000"/>
              <a:defRPr/>
            </a:pPr>
            <a:r>
              <a:rPr lang="es-E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itchFamily="34" charset="0"/>
                <a:cs typeface="Segoe UI Semibold" pitchFamily="34" charset="0"/>
              </a:rPr>
              <a:t>correodelprofesor@luz.col.edu</a:t>
            </a:r>
            <a:endParaRPr lang="es-ES" altLang="es-CL" sz="1050" b="1" dirty="0">
              <a:solidFill>
                <a:schemeClr val="tx1">
                  <a:lumMod val="85000"/>
                  <a:lumOff val="15000"/>
                </a:schemeClr>
              </a:solidFill>
              <a:latin typeface="Segoe UI Semibold" pitchFamily="34" charset="0"/>
              <a:ea typeface="ＭＳ Ｐゴシック" pitchFamily="34" charset="-128"/>
              <a:cs typeface="Segoe UI Semibold" pitchFamily="34" charset="0"/>
            </a:endParaRPr>
          </a:p>
        </p:txBody>
      </p:sp>
      <p:pic>
        <p:nvPicPr>
          <p:cNvPr id="7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9267" y="5592990"/>
            <a:ext cx="450161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0132" y="6446158"/>
            <a:ext cx="29155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0084" y="6027057"/>
            <a:ext cx="3685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45" y="211187"/>
            <a:ext cx="2883877" cy="109693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59" t="9094" r="26479" b="13748"/>
          <a:stretch/>
        </p:blipFill>
        <p:spPr>
          <a:xfrm>
            <a:off x="4980274" y="0"/>
            <a:ext cx="1294228" cy="1519311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178502" y="1958164"/>
            <a:ext cx="6096000" cy="44258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/>
              <a:t>Carrera/Programa: </a:t>
            </a:r>
            <a:r>
              <a:rPr lang="es-VE" altLang="es-ES" sz="3200" b="1" dirty="0">
                <a:solidFill>
                  <a:srgbClr val="F67031"/>
                </a:solidFill>
              </a:rPr>
              <a:t/>
            </a:r>
            <a:br>
              <a:rPr lang="es-VE" altLang="es-ES" sz="3200" b="1" dirty="0">
                <a:solidFill>
                  <a:srgbClr val="F67031"/>
                </a:solidFill>
              </a:rPr>
            </a:br>
            <a:r>
              <a:rPr lang="es-VE" altLang="es-ES" sz="3200" b="1" dirty="0">
                <a:solidFill>
                  <a:srgbClr val="F67031"/>
                </a:solidFill>
              </a:rPr>
              <a:t>XXXXXXXXXXXXXXXX</a:t>
            </a:r>
          </a:p>
          <a:p>
            <a:pPr>
              <a:lnSpc>
                <a:spcPct val="80000"/>
              </a:lnSpc>
              <a:buClr>
                <a:srgbClr val="F67031"/>
              </a:buClr>
            </a:pPr>
            <a:endParaRPr lang="es-VE" altLang="es-ES" sz="3200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>
                <a:solidFill>
                  <a:schemeClr val="tx1"/>
                </a:solidFill>
              </a:rPr>
              <a:t>Materia</a:t>
            </a:r>
            <a:r>
              <a:rPr lang="es-VE" altLang="es-ES" sz="3200" b="1" dirty="0" smtClean="0">
                <a:solidFill>
                  <a:schemeClr val="tx1"/>
                </a:solidFill>
              </a:rPr>
              <a:t>: </a:t>
            </a:r>
            <a:r>
              <a:rPr lang="es-VE" altLang="es-ES" sz="3200" b="1" dirty="0" smtClean="0">
                <a:solidFill>
                  <a:srgbClr val="F67031"/>
                </a:solidFill>
              </a:rPr>
              <a:t/>
            </a:r>
            <a:br>
              <a:rPr lang="es-VE" altLang="es-ES" sz="3200" b="1" dirty="0" smtClean="0">
                <a:solidFill>
                  <a:srgbClr val="F67031"/>
                </a:solidFill>
              </a:rPr>
            </a:br>
            <a:r>
              <a:rPr lang="es-VE" altLang="es-ES" sz="3200" b="1" dirty="0" smtClean="0">
                <a:solidFill>
                  <a:srgbClr val="F67031"/>
                </a:solidFill>
              </a:rPr>
              <a:t>XXXXXXXXXXXXXXXX</a:t>
            </a:r>
            <a:endParaRPr lang="es-VE" altLang="es-ES" sz="3200" b="1" dirty="0" smtClean="0">
              <a:solidFill>
                <a:srgbClr val="F67031"/>
              </a:solidFill>
            </a:endParaRPr>
          </a:p>
          <a:p>
            <a:pPr>
              <a:lnSpc>
                <a:spcPct val="80000"/>
              </a:lnSpc>
              <a:buClr>
                <a:srgbClr val="F67031"/>
              </a:buClr>
            </a:pPr>
            <a:endParaRPr lang="es-VE" altLang="es-ES" sz="3200" b="1" dirty="0" smtClean="0">
              <a:solidFill>
                <a:srgbClr val="F67031"/>
              </a:solidFill>
            </a:endParaRPr>
          </a:p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/>
              <a:t>Semestre</a:t>
            </a:r>
            <a:r>
              <a:rPr lang="es-VE" altLang="es-ES" sz="3200" b="1" dirty="0" smtClean="0">
                <a:solidFill>
                  <a:schemeClr val="tx1"/>
                </a:solidFill>
              </a:rPr>
              <a:t>:</a:t>
            </a:r>
            <a:r>
              <a:rPr lang="es-VE" altLang="es-ES" sz="3200" b="1" dirty="0" smtClean="0">
                <a:solidFill>
                  <a:srgbClr val="F67031"/>
                </a:solidFill>
              </a:rPr>
              <a:t/>
            </a:r>
            <a:br>
              <a:rPr lang="es-VE" altLang="es-ES" sz="3200" b="1" dirty="0" smtClean="0">
                <a:solidFill>
                  <a:srgbClr val="F67031"/>
                </a:solidFill>
              </a:rPr>
            </a:br>
            <a:r>
              <a:rPr lang="es-VE" altLang="es-ES" sz="3200" b="1" dirty="0" err="1" smtClean="0">
                <a:solidFill>
                  <a:srgbClr val="F67031"/>
                </a:solidFill>
              </a:rPr>
              <a:t>xxxxxxxxx</a:t>
            </a:r>
            <a:endParaRPr lang="es-VE" altLang="es-ES" sz="3200" b="1" dirty="0" smtClean="0">
              <a:solidFill>
                <a:srgbClr val="F67031"/>
              </a:solidFill>
            </a:endParaRPr>
          </a:p>
          <a:p>
            <a:pPr>
              <a:lnSpc>
                <a:spcPct val="80000"/>
              </a:lnSpc>
              <a:buClr>
                <a:srgbClr val="F67031"/>
              </a:buClr>
            </a:pPr>
            <a:endParaRPr lang="es-VE" altLang="es-ES" sz="3200" b="1" dirty="0"/>
          </a:p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>
                <a:solidFill>
                  <a:schemeClr val="tx1"/>
                </a:solidFill>
              </a:rPr>
              <a:t>No. </a:t>
            </a:r>
            <a:r>
              <a:rPr lang="es-VE" altLang="es-ES" sz="3200" b="1" dirty="0" smtClean="0"/>
              <a:t>Horas</a:t>
            </a:r>
            <a:r>
              <a:rPr lang="es-VE" altLang="es-ES" sz="3200" b="1" dirty="0" smtClean="0">
                <a:solidFill>
                  <a:schemeClr val="tx1"/>
                </a:solidFill>
              </a:rPr>
              <a:t>:</a:t>
            </a:r>
            <a:r>
              <a:rPr lang="es-VE" altLang="es-ES" sz="3200" b="1" dirty="0" smtClean="0">
                <a:solidFill>
                  <a:srgbClr val="F67031"/>
                </a:solidFill>
              </a:rPr>
              <a:t/>
            </a:r>
            <a:br>
              <a:rPr lang="es-VE" altLang="es-ES" sz="3200" b="1" dirty="0" smtClean="0">
                <a:solidFill>
                  <a:srgbClr val="F67031"/>
                </a:solidFill>
              </a:rPr>
            </a:br>
            <a:r>
              <a:rPr lang="es-VE" altLang="es-ES" sz="3200" b="1" dirty="0" err="1" smtClean="0">
                <a:solidFill>
                  <a:srgbClr val="F67031"/>
                </a:solidFill>
              </a:rPr>
              <a:t>xxxxxxxxx</a:t>
            </a:r>
            <a:endParaRPr lang="es-VE" altLang="es-ES" sz="3200" b="1" dirty="0" smtClean="0">
              <a:solidFill>
                <a:srgbClr val="F670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72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0" y="1448972"/>
            <a:ext cx="3249637" cy="5409027"/>
          </a:xfrm>
          <a:prstGeom prst="rect">
            <a:avLst/>
          </a:prstGeom>
          <a:solidFill>
            <a:srgbClr val="F8BD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162343"/>
            <a:ext cx="2883877" cy="1096935"/>
          </a:xfrm>
          <a:prstGeom prst="rect">
            <a:avLst/>
          </a:prstGeom>
        </p:spPr>
      </p:pic>
      <p:sp>
        <p:nvSpPr>
          <p:cNvPr id="11" name="7 Rectángulo"/>
          <p:cNvSpPr>
            <a:spLocks noChangeArrowheads="1"/>
          </p:cNvSpPr>
          <p:nvPr/>
        </p:nvSpPr>
        <p:spPr bwMode="auto">
          <a:xfrm>
            <a:off x="8855829" y="449200"/>
            <a:ext cx="33361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s-C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CL" altLang="es-CL" sz="2800" b="1" dirty="0">
                <a:latin typeface="Arial Black" panose="020B0A04020102020204" pitchFamily="34" charset="0"/>
              </a:rPr>
              <a:t>FICHA TÉCNICA</a:t>
            </a:r>
          </a:p>
        </p:txBody>
      </p:sp>
      <p:sp>
        <p:nvSpPr>
          <p:cNvPr id="12" name="8 CuadroTexto"/>
          <p:cNvSpPr txBox="1">
            <a:spLocks noChangeArrowheads="1"/>
          </p:cNvSpPr>
          <p:nvPr/>
        </p:nvSpPr>
        <p:spPr bwMode="auto">
          <a:xfrm>
            <a:off x="3249634" y="1448970"/>
            <a:ext cx="8942365" cy="53553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C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CL" altLang="es-CL" b="1" dirty="0">
                <a:latin typeface="Calibri" panose="020F0502020204030204" pitchFamily="34" charset="0"/>
              </a:rPr>
              <a:t>Horas </a:t>
            </a:r>
            <a:r>
              <a:rPr lang="es-CL" altLang="es-CL" b="1" dirty="0" smtClean="0">
                <a:latin typeface="Calibri" panose="020F0502020204030204" pitchFamily="34" charset="0"/>
              </a:rPr>
              <a:t>Semestrales: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smtClean="0">
                <a:latin typeface="Calibri" panose="020F0502020204030204" pitchFamily="34" charset="0"/>
              </a:rPr>
              <a:t>XX </a:t>
            </a:r>
            <a:r>
              <a:rPr lang="es-CL" altLang="es-CL" dirty="0">
                <a:latin typeface="Calibri" panose="020F0502020204030204" pitchFamily="34" charset="0"/>
              </a:rPr>
              <a:t>horas</a:t>
            </a:r>
          </a:p>
          <a:p>
            <a:pPr eaLnBrk="1" hangingPunct="1"/>
            <a:endParaRPr lang="es-CL" altLang="es-CL" dirty="0">
              <a:latin typeface="Calibri" panose="020F0502020204030204" pitchFamily="34" charset="0"/>
            </a:endParaRPr>
          </a:p>
          <a:p>
            <a:pPr eaLnBrk="1" hangingPunct="1"/>
            <a:r>
              <a:rPr lang="es-CL" altLang="es-CL" b="1" dirty="0">
                <a:latin typeface="Calibri" panose="020F0502020204030204" pitchFamily="34" charset="0"/>
              </a:rPr>
              <a:t>Semestre: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smtClean="0">
                <a:latin typeface="Calibri" panose="020F0502020204030204" pitchFamily="34" charset="0"/>
              </a:rPr>
              <a:t>XXXXXXXXX</a:t>
            </a:r>
          </a:p>
          <a:p>
            <a:pPr eaLnBrk="1" hangingPunct="1"/>
            <a:endParaRPr lang="es-CL" altLang="es-CL" dirty="0">
              <a:latin typeface="Calibri" panose="020F0502020204030204" pitchFamily="34" charset="0"/>
            </a:endParaRPr>
          </a:p>
          <a:p>
            <a:pPr eaLnBrk="1" hangingPunct="1"/>
            <a:r>
              <a:rPr lang="es-CL" altLang="es-CL" b="1" dirty="0">
                <a:latin typeface="Calibri" panose="020F0502020204030204" pitchFamily="34" charset="0"/>
              </a:rPr>
              <a:t>Modalidad: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smtClean="0">
                <a:latin typeface="Calibri" panose="020F0502020204030204" pitchFamily="34" charset="0"/>
              </a:rPr>
              <a:t>Virtual</a:t>
            </a:r>
            <a:endParaRPr lang="es-CL" altLang="es-CL" dirty="0">
              <a:latin typeface="Calibri" panose="020F0502020204030204" pitchFamily="34" charset="0"/>
            </a:endParaRPr>
          </a:p>
          <a:p>
            <a:pPr eaLnBrk="1" hangingPunct="1"/>
            <a:endParaRPr lang="es-CL" altLang="es-CL" dirty="0">
              <a:latin typeface="Calibri" panose="020F0502020204030204" pitchFamily="34" charset="0"/>
            </a:endParaRPr>
          </a:p>
          <a:p>
            <a:pPr eaLnBrk="1" hangingPunct="1"/>
            <a:r>
              <a:rPr lang="es-CL" altLang="es-CL" b="1" dirty="0">
                <a:latin typeface="Calibri" panose="020F0502020204030204" pitchFamily="34" charset="0"/>
              </a:rPr>
              <a:t>Sinopsis:</a:t>
            </a:r>
          </a:p>
          <a:p>
            <a:pPr algn="just"/>
            <a:endParaRPr lang="es-CL" altLang="es-CL" dirty="0" smtClean="0">
              <a:latin typeface="Calibri" panose="020F0502020204030204" pitchFamily="34" charset="0"/>
            </a:endParaRPr>
          </a:p>
          <a:p>
            <a:pPr algn="just"/>
            <a:r>
              <a:rPr lang="es-CL" altLang="es-CL" dirty="0" err="1" smtClean="0">
                <a:latin typeface="Calibri" panose="020F0502020204030204" pitchFamily="34" charset="0"/>
              </a:rPr>
              <a:t>Lorem</a:t>
            </a:r>
            <a:r>
              <a:rPr lang="es-CL" altLang="es-CL" dirty="0" smtClean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ipsum</a:t>
            </a:r>
            <a:r>
              <a:rPr lang="es-CL" altLang="es-CL" dirty="0">
                <a:latin typeface="Calibri" panose="020F0502020204030204" pitchFamily="34" charset="0"/>
              </a:rPr>
              <a:t> dolor </a:t>
            </a:r>
            <a:r>
              <a:rPr lang="es-CL" altLang="es-CL" dirty="0" err="1">
                <a:latin typeface="Calibri" panose="020F0502020204030204" pitchFamily="34" charset="0"/>
              </a:rPr>
              <a:t>sit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amet</a:t>
            </a:r>
            <a:r>
              <a:rPr lang="es-CL" altLang="es-CL" dirty="0">
                <a:latin typeface="Calibri" panose="020F0502020204030204" pitchFamily="34" charset="0"/>
              </a:rPr>
              <a:t>, </a:t>
            </a:r>
            <a:r>
              <a:rPr lang="es-CL" altLang="es-CL" dirty="0" err="1">
                <a:latin typeface="Calibri" panose="020F0502020204030204" pitchFamily="34" charset="0"/>
              </a:rPr>
              <a:t>consectetur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adipisicing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elit</a:t>
            </a:r>
            <a:r>
              <a:rPr lang="es-CL" altLang="es-CL" dirty="0">
                <a:latin typeface="Calibri" panose="020F0502020204030204" pitchFamily="34" charset="0"/>
              </a:rPr>
              <a:t>, sed do </a:t>
            </a:r>
            <a:r>
              <a:rPr lang="es-CL" altLang="es-CL" dirty="0" err="1" smtClean="0">
                <a:latin typeface="Calibri" panose="020F0502020204030204" pitchFamily="34" charset="0"/>
              </a:rPr>
              <a:t>eiusmod</a:t>
            </a:r>
            <a:r>
              <a:rPr lang="es-CL" altLang="es-CL" dirty="0" smtClean="0">
                <a:latin typeface="Calibri" panose="020F0502020204030204" pitchFamily="34" charset="0"/>
              </a:rPr>
              <a:t> </a:t>
            </a:r>
            <a:r>
              <a:rPr lang="es-CL" altLang="es-CL" dirty="0" err="1" smtClean="0">
                <a:latin typeface="Calibri" panose="020F0502020204030204" pitchFamily="34" charset="0"/>
              </a:rPr>
              <a:t>empor</a:t>
            </a:r>
            <a:r>
              <a:rPr lang="es-CL" altLang="es-CL" dirty="0" smtClean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incididunt</a:t>
            </a:r>
            <a:r>
              <a:rPr lang="es-CL" altLang="es-CL" dirty="0">
                <a:latin typeface="Calibri" panose="020F0502020204030204" pitchFamily="34" charset="0"/>
              </a:rPr>
              <a:t> ut labore et </a:t>
            </a:r>
            <a:r>
              <a:rPr lang="es-CL" altLang="es-CL" dirty="0" err="1">
                <a:latin typeface="Calibri" panose="020F0502020204030204" pitchFamily="34" charset="0"/>
              </a:rPr>
              <a:t>dolore</a:t>
            </a:r>
            <a:r>
              <a:rPr lang="es-CL" altLang="es-CL" dirty="0">
                <a:latin typeface="Calibri" panose="020F0502020204030204" pitchFamily="34" charset="0"/>
              </a:rPr>
              <a:t> magna </a:t>
            </a:r>
            <a:r>
              <a:rPr lang="es-CL" altLang="es-CL" dirty="0" err="1">
                <a:latin typeface="Calibri" panose="020F0502020204030204" pitchFamily="34" charset="0"/>
              </a:rPr>
              <a:t>aliqua</a:t>
            </a:r>
            <a:r>
              <a:rPr lang="es-CL" altLang="es-CL" dirty="0">
                <a:latin typeface="Calibri" panose="020F0502020204030204" pitchFamily="34" charset="0"/>
              </a:rPr>
              <a:t>. Ut </a:t>
            </a:r>
            <a:r>
              <a:rPr lang="es-CL" altLang="es-CL" dirty="0" err="1">
                <a:latin typeface="Calibri" panose="020F0502020204030204" pitchFamily="34" charset="0"/>
              </a:rPr>
              <a:t>enim</a:t>
            </a:r>
            <a:r>
              <a:rPr lang="es-CL" altLang="es-CL" dirty="0">
                <a:latin typeface="Calibri" panose="020F0502020204030204" pitchFamily="34" charset="0"/>
              </a:rPr>
              <a:t> ad </a:t>
            </a:r>
            <a:r>
              <a:rPr lang="es-CL" altLang="es-CL" dirty="0" err="1">
                <a:latin typeface="Calibri" panose="020F0502020204030204" pitchFamily="34" charset="0"/>
              </a:rPr>
              <a:t>minim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veniam</a:t>
            </a:r>
            <a:r>
              <a:rPr lang="es-CL" altLang="es-CL" dirty="0" smtClean="0">
                <a:latin typeface="Calibri" panose="020F0502020204030204" pitchFamily="34" charset="0"/>
              </a:rPr>
              <a:t>, </a:t>
            </a:r>
            <a:r>
              <a:rPr lang="es-CL" altLang="es-CL" dirty="0" err="1" smtClean="0">
                <a:latin typeface="Calibri" panose="020F0502020204030204" pitchFamily="34" charset="0"/>
              </a:rPr>
              <a:t>quis</a:t>
            </a:r>
            <a:r>
              <a:rPr lang="es-CL" altLang="es-CL" dirty="0" smtClean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nostrud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exercitation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ullamco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laboris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nisi</a:t>
            </a:r>
            <a:r>
              <a:rPr lang="es-CL" altLang="es-CL" dirty="0">
                <a:latin typeface="Calibri" panose="020F0502020204030204" pitchFamily="34" charset="0"/>
              </a:rPr>
              <a:t> ut </a:t>
            </a:r>
            <a:r>
              <a:rPr lang="es-CL" altLang="es-CL" dirty="0" err="1">
                <a:latin typeface="Calibri" panose="020F0502020204030204" pitchFamily="34" charset="0"/>
              </a:rPr>
              <a:t>aliquip</a:t>
            </a:r>
            <a:r>
              <a:rPr lang="es-CL" altLang="es-CL" dirty="0">
                <a:latin typeface="Calibri" panose="020F0502020204030204" pitchFamily="34" charset="0"/>
              </a:rPr>
              <a:t> ex </a:t>
            </a:r>
            <a:r>
              <a:rPr lang="es-CL" altLang="es-CL" dirty="0" err="1">
                <a:latin typeface="Calibri" panose="020F0502020204030204" pitchFamily="34" charset="0"/>
              </a:rPr>
              <a:t>ea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smtClean="0">
                <a:latin typeface="Calibri" panose="020F0502020204030204" pitchFamily="34" charset="0"/>
              </a:rPr>
              <a:t>commodo </a:t>
            </a:r>
            <a:r>
              <a:rPr lang="es-CL" altLang="es-CL" dirty="0">
                <a:latin typeface="Calibri" panose="020F0502020204030204" pitchFamily="34" charset="0"/>
              </a:rPr>
              <a:t>	</a:t>
            </a:r>
            <a:r>
              <a:rPr lang="es-CL" altLang="es-CL" dirty="0" err="1">
                <a:latin typeface="Calibri" panose="020F0502020204030204" pitchFamily="34" charset="0"/>
              </a:rPr>
              <a:t>consequat</a:t>
            </a:r>
            <a:r>
              <a:rPr lang="es-CL" altLang="es-CL" dirty="0">
                <a:latin typeface="Calibri" panose="020F0502020204030204" pitchFamily="34" charset="0"/>
              </a:rPr>
              <a:t>. </a:t>
            </a:r>
            <a:r>
              <a:rPr lang="es-CL" altLang="es-CL" dirty="0" err="1">
                <a:latin typeface="Calibri" panose="020F0502020204030204" pitchFamily="34" charset="0"/>
              </a:rPr>
              <a:t>Duis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aute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irure</a:t>
            </a:r>
            <a:r>
              <a:rPr lang="es-CL" altLang="es-CL" dirty="0">
                <a:latin typeface="Calibri" panose="020F0502020204030204" pitchFamily="34" charset="0"/>
              </a:rPr>
              <a:t> dolor in </a:t>
            </a:r>
            <a:r>
              <a:rPr lang="es-CL" altLang="es-CL" dirty="0" err="1">
                <a:latin typeface="Calibri" panose="020F0502020204030204" pitchFamily="34" charset="0"/>
              </a:rPr>
              <a:t>reprehenderit</a:t>
            </a:r>
            <a:r>
              <a:rPr lang="es-CL" altLang="es-CL" dirty="0">
                <a:latin typeface="Calibri" panose="020F0502020204030204" pitchFamily="34" charset="0"/>
              </a:rPr>
              <a:t> in </a:t>
            </a:r>
            <a:r>
              <a:rPr lang="es-CL" altLang="es-CL" dirty="0" err="1">
                <a:latin typeface="Calibri" panose="020F0502020204030204" pitchFamily="34" charset="0"/>
              </a:rPr>
              <a:t>voluptate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velit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smtClean="0">
                <a:latin typeface="Calibri" panose="020F0502020204030204" pitchFamily="34" charset="0"/>
              </a:rPr>
              <a:t>ese </a:t>
            </a:r>
            <a:r>
              <a:rPr lang="es-CL" altLang="es-CL" dirty="0">
                <a:latin typeface="Calibri" panose="020F0502020204030204" pitchFamily="34" charset="0"/>
              </a:rPr>
              <a:t>	</a:t>
            </a:r>
            <a:r>
              <a:rPr lang="es-CL" altLang="es-CL" dirty="0" err="1">
                <a:latin typeface="Calibri" panose="020F0502020204030204" pitchFamily="34" charset="0"/>
              </a:rPr>
              <a:t>cillum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dolore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eu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fugiat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nulla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pariatur</a:t>
            </a:r>
            <a:r>
              <a:rPr lang="es-CL" altLang="es-CL" dirty="0">
                <a:latin typeface="Calibri" panose="020F0502020204030204" pitchFamily="34" charset="0"/>
              </a:rPr>
              <a:t>. </a:t>
            </a:r>
            <a:r>
              <a:rPr lang="es-CL" altLang="es-CL" dirty="0" err="1">
                <a:latin typeface="Calibri" panose="020F0502020204030204" pitchFamily="34" charset="0"/>
              </a:rPr>
              <a:t>Excepteur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sint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occaecat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cupidatat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smtClean="0">
                <a:latin typeface="Calibri" panose="020F0502020204030204" pitchFamily="34" charset="0"/>
              </a:rPr>
              <a:t>non </a:t>
            </a:r>
            <a:r>
              <a:rPr lang="es-CL" altLang="es-CL" dirty="0" err="1" smtClean="0">
                <a:latin typeface="Calibri" panose="020F0502020204030204" pitchFamily="34" charset="0"/>
              </a:rPr>
              <a:t>proident</a:t>
            </a:r>
            <a:r>
              <a:rPr lang="es-CL" altLang="es-CL" dirty="0">
                <a:latin typeface="Calibri" panose="020F0502020204030204" pitchFamily="34" charset="0"/>
              </a:rPr>
              <a:t>, </a:t>
            </a:r>
            <a:r>
              <a:rPr lang="es-CL" altLang="es-CL" dirty="0" err="1">
                <a:latin typeface="Calibri" panose="020F0502020204030204" pitchFamily="34" charset="0"/>
              </a:rPr>
              <a:t>sunt</a:t>
            </a:r>
            <a:r>
              <a:rPr lang="es-CL" altLang="es-CL" dirty="0">
                <a:latin typeface="Calibri" panose="020F0502020204030204" pitchFamily="34" charset="0"/>
              </a:rPr>
              <a:t> in culpa </a:t>
            </a:r>
            <a:r>
              <a:rPr lang="es-CL" altLang="es-CL" dirty="0" err="1">
                <a:latin typeface="Calibri" panose="020F0502020204030204" pitchFamily="34" charset="0"/>
              </a:rPr>
              <a:t>qui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officia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deserunt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mollit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anim</a:t>
            </a:r>
            <a:r>
              <a:rPr lang="es-CL" altLang="es-CL" dirty="0">
                <a:latin typeface="Calibri" panose="020F0502020204030204" pitchFamily="34" charset="0"/>
              </a:rPr>
              <a:t> id </a:t>
            </a:r>
            <a:r>
              <a:rPr lang="es-CL" altLang="es-CL" dirty="0" err="1">
                <a:latin typeface="Calibri" panose="020F0502020204030204" pitchFamily="34" charset="0"/>
              </a:rPr>
              <a:t>est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laborum</a:t>
            </a:r>
            <a:r>
              <a:rPr lang="es-CL" altLang="es-CL" dirty="0">
                <a:latin typeface="Calibri" panose="020F0502020204030204" pitchFamily="34" charset="0"/>
              </a:rPr>
              <a:t>. </a:t>
            </a:r>
            <a:r>
              <a:rPr lang="es-CL" altLang="es-CL" dirty="0" err="1">
                <a:latin typeface="Calibri" panose="020F0502020204030204" pitchFamily="34" charset="0"/>
              </a:rPr>
              <a:t>Lorem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ipsum</a:t>
            </a:r>
            <a:r>
              <a:rPr lang="es-CL" altLang="es-CL" dirty="0">
                <a:latin typeface="Calibri" panose="020F0502020204030204" pitchFamily="34" charset="0"/>
              </a:rPr>
              <a:t> dolor </a:t>
            </a:r>
            <a:r>
              <a:rPr lang="es-CL" altLang="es-CL" dirty="0" err="1">
                <a:latin typeface="Calibri" panose="020F0502020204030204" pitchFamily="34" charset="0"/>
              </a:rPr>
              <a:t>sit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amet</a:t>
            </a:r>
            <a:r>
              <a:rPr lang="es-CL" altLang="es-CL" dirty="0">
                <a:latin typeface="Calibri" panose="020F0502020204030204" pitchFamily="34" charset="0"/>
              </a:rPr>
              <a:t>, </a:t>
            </a:r>
            <a:r>
              <a:rPr lang="es-CL" altLang="es-CL" dirty="0" err="1">
                <a:latin typeface="Calibri" panose="020F0502020204030204" pitchFamily="34" charset="0"/>
              </a:rPr>
              <a:t>consectetur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adipisicing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elit</a:t>
            </a:r>
            <a:r>
              <a:rPr lang="es-CL" altLang="es-CL" dirty="0">
                <a:latin typeface="Calibri" panose="020F0502020204030204" pitchFamily="34" charset="0"/>
              </a:rPr>
              <a:t>, sed do </a:t>
            </a:r>
            <a:r>
              <a:rPr lang="es-CL" altLang="es-CL" dirty="0" err="1" smtClean="0">
                <a:latin typeface="Calibri" panose="020F0502020204030204" pitchFamily="34" charset="0"/>
              </a:rPr>
              <a:t>eiusmod</a:t>
            </a:r>
            <a:r>
              <a:rPr lang="es-CL" altLang="es-CL" dirty="0" smtClean="0">
                <a:latin typeface="Calibri" panose="020F0502020204030204" pitchFamily="34" charset="0"/>
              </a:rPr>
              <a:t> </a:t>
            </a:r>
            <a:r>
              <a:rPr lang="es-CL" altLang="es-CL" dirty="0" err="1" smtClean="0">
                <a:latin typeface="Calibri" panose="020F0502020204030204" pitchFamily="34" charset="0"/>
              </a:rPr>
              <a:t>tempor</a:t>
            </a:r>
            <a:r>
              <a:rPr lang="es-CL" altLang="es-CL" dirty="0" smtClean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incididunt</a:t>
            </a:r>
            <a:r>
              <a:rPr lang="es-CL" altLang="es-CL" dirty="0">
                <a:latin typeface="Calibri" panose="020F0502020204030204" pitchFamily="34" charset="0"/>
              </a:rPr>
              <a:t> ut labore et </a:t>
            </a:r>
            <a:r>
              <a:rPr lang="es-CL" altLang="es-CL" dirty="0" err="1">
                <a:latin typeface="Calibri" panose="020F0502020204030204" pitchFamily="34" charset="0"/>
              </a:rPr>
              <a:t>dolore</a:t>
            </a:r>
            <a:r>
              <a:rPr lang="es-CL" altLang="es-CL" dirty="0">
                <a:latin typeface="Calibri" panose="020F0502020204030204" pitchFamily="34" charset="0"/>
              </a:rPr>
              <a:t> magna </a:t>
            </a:r>
            <a:r>
              <a:rPr lang="es-CL" altLang="es-CL" dirty="0" err="1">
                <a:latin typeface="Calibri" panose="020F0502020204030204" pitchFamily="34" charset="0"/>
              </a:rPr>
              <a:t>aliqua</a:t>
            </a:r>
            <a:r>
              <a:rPr lang="es-CL" altLang="es-CL" dirty="0">
                <a:latin typeface="Calibri" panose="020F0502020204030204" pitchFamily="34" charset="0"/>
              </a:rPr>
              <a:t>. Ut </a:t>
            </a:r>
            <a:r>
              <a:rPr lang="es-CL" altLang="es-CL" dirty="0" err="1">
                <a:latin typeface="Calibri" panose="020F0502020204030204" pitchFamily="34" charset="0"/>
              </a:rPr>
              <a:t>enim</a:t>
            </a:r>
            <a:r>
              <a:rPr lang="es-CL" altLang="es-CL" dirty="0">
                <a:latin typeface="Calibri" panose="020F0502020204030204" pitchFamily="34" charset="0"/>
              </a:rPr>
              <a:t> ad </a:t>
            </a:r>
            <a:r>
              <a:rPr lang="es-CL" altLang="es-CL" dirty="0" err="1">
                <a:latin typeface="Calibri" panose="020F0502020204030204" pitchFamily="34" charset="0"/>
              </a:rPr>
              <a:t>minim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 smtClean="0">
                <a:latin typeface="Calibri" panose="020F0502020204030204" pitchFamily="34" charset="0"/>
              </a:rPr>
              <a:t>veniam,quis</a:t>
            </a:r>
            <a:r>
              <a:rPr lang="es-CL" altLang="es-CL" dirty="0" smtClean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nostrud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exercitation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ullamco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laboris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nisi</a:t>
            </a:r>
            <a:r>
              <a:rPr lang="es-CL" altLang="es-CL" dirty="0">
                <a:latin typeface="Calibri" panose="020F0502020204030204" pitchFamily="34" charset="0"/>
              </a:rPr>
              <a:t> ut </a:t>
            </a:r>
            <a:r>
              <a:rPr lang="es-CL" altLang="es-CL" dirty="0" err="1">
                <a:latin typeface="Calibri" panose="020F0502020204030204" pitchFamily="34" charset="0"/>
              </a:rPr>
              <a:t>aliquip</a:t>
            </a:r>
            <a:r>
              <a:rPr lang="es-CL" altLang="es-CL" dirty="0">
                <a:latin typeface="Calibri" panose="020F0502020204030204" pitchFamily="34" charset="0"/>
              </a:rPr>
              <a:t> ex </a:t>
            </a:r>
            <a:r>
              <a:rPr lang="es-CL" altLang="es-CL" dirty="0" err="1">
                <a:latin typeface="Calibri" panose="020F0502020204030204" pitchFamily="34" charset="0"/>
              </a:rPr>
              <a:t>ea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 smtClean="0">
                <a:latin typeface="Calibri" panose="020F0502020204030204" pitchFamily="34" charset="0"/>
              </a:rPr>
              <a:t>commodoconsequat</a:t>
            </a:r>
            <a:r>
              <a:rPr lang="es-CL" altLang="es-CL" dirty="0">
                <a:latin typeface="Calibri" panose="020F0502020204030204" pitchFamily="34" charset="0"/>
              </a:rPr>
              <a:t>. </a:t>
            </a:r>
            <a:r>
              <a:rPr lang="es-CL" altLang="es-CL" dirty="0" err="1">
                <a:latin typeface="Calibri" panose="020F0502020204030204" pitchFamily="34" charset="0"/>
              </a:rPr>
              <a:t>Duis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aute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irure</a:t>
            </a:r>
            <a:r>
              <a:rPr lang="es-CL" altLang="es-CL" dirty="0">
                <a:latin typeface="Calibri" panose="020F0502020204030204" pitchFamily="34" charset="0"/>
              </a:rPr>
              <a:t> dolor in </a:t>
            </a:r>
            <a:r>
              <a:rPr lang="es-CL" altLang="es-CL" dirty="0" err="1">
                <a:latin typeface="Calibri" panose="020F0502020204030204" pitchFamily="34" charset="0"/>
              </a:rPr>
              <a:t>reprehenderit</a:t>
            </a:r>
            <a:r>
              <a:rPr lang="es-CL" altLang="es-CL" dirty="0">
                <a:latin typeface="Calibri" panose="020F0502020204030204" pitchFamily="34" charset="0"/>
              </a:rPr>
              <a:t> in </a:t>
            </a:r>
            <a:r>
              <a:rPr lang="es-CL" altLang="es-CL" dirty="0" err="1">
                <a:latin typeface="Calibri" panose="020F0502020204030204" pitchFamily="34" charset="0"/>
              </a:rPr>
              <a:t>voluptate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velit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 smtClean="0">
                <a:latin typeface="Calibri" panose="020F0502020204030204" pitchFamily="34" charset="0"/>
              </a:rPr>
              <a:t>essen</a:t>
            </a:r>
            <a:r>
              <a:rPr lang="es-CL" altLang="es-CL" dirty="0" smtClean="0">
                <a:latin typeface="Calibri" panose="020F0502020204030204" pitchFamily="34" charset="0"/>
              </a:rPr>
              <a:t> </a:t>
            </a:r>
            <a:r>
              <a:rPr lang="es-CL" altLang="es-CL" dirty="0">
                <a:latin typeface="Calibri" panose="020F0502020204030204" pitchFamily="34" charset="0"/>
              </a:rPr>
              <a:t>culpa </a:t>
            </a:r>
            <a:r>
              <a:rPr lang="es-CL" altLang="es-CL" dirty="0" err="1">
                <a:latin typeface="Calibri" panose="020F0502020204030204" pitchFamily="34" charset="0"/>
              </a:rPr>
              <a:t>qui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officia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deserunt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mollit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anim</a:t>
            </a:r>
            <a:r>
              <a:rPr lang="es-CL" altLang="es-CL" dirty="0">
                <a:latin typeface="Calibri" panose="020F0502020204030204" pitchFamily="34" charset="0"/>
              </a:rPr>
              <a:t> id </a:t>
            </a:r>
            <a:r>
              <a:rPr lang="es-CL" altLang="es-CL" dirty="0" err="1">
                <a:latin typeface="Calibri" panose="020F0502020204030204" pitchFamily="34" charset="0"/>
              </a:rPr>
              <a:t>est</a:t>
            </a:r>
            <a:r>
              <a:rPr lang="es-CL" altLang="es-CL" dirty="0">
                <a:latin typeface="Calibri" panose="020F0502020204030204" pitchFamily="34" charset="0"/>
              </a:rPr>
              <a:t> </a:t>
            </a:r>
            <a:r>
              <a:rPr lang="es-CL" altLang="es-CL" dirty="0" err="1">
                <a:latin typeface="Calibri" panose="020F0502020204030204" pitchFamily="34" charset="0"/>
              </a:rPr>
              <a:t>laborum</a:t>
            </a:r>
            <a:r>
              <a:rPr lang="es-CL" altLang="es-CL" dirty="0" smtClean="0">
                <a:latin typeface="Calibri" panose="020F0502020204030204" pitchFamily="34" charset="0"/>
              </a:rPr>
              <a:t>.</a:t>
            </a:r>
          </a:p>
          <a:p>
            <a:pPr algn="just"/>
            <a:endParaRPr lang="es-CL" altLang="es-CL" dirty="0" smtClean="0">
              <a:latin typeface="Calibri" panose="020F0502020204030204" pitchFamily="34" charset="0"/>
            </a:endParaRPr>
          </a:p>
          <a:p>
            <a:pPr algn="just"/>
            <a:endParaRPr lang="es-CL" altLang="es-CL" dirty="0">
              <a:latin typeface="Calibri" panose="020F050202020403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48" y="2220352"/>
            <a:ext cx="2583765" cy="2583765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56268" y="1448970"/>
            <a:ext cx="121357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2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4502" y="1"/>
            <a:ext cx="5934038" cy="6858000"/>
          </a:xfrm>
          <a:prstGeom prst="rect">
            <a:avLst/>
          </a:prstGeom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7592944" y="5604783"/>
            <a:ext cx="4167188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defTabSz="457200">
              <a:spcBef>
                <a:spcPct val="20000"/>
              </a:spcBef>
              <a:buSzPct val="130000"/>
              <a:defRPr/>
            </a:pPr>
            <a:r>
              <a:rPr lang="es-CL" altLang="es-CL" sz="2400" b="1" dirty="0">
                <a:ea typeface="ＭＳ Ｐゴシック" pitchFamily="34" charset="-128"/>
              </a:rPr>
              <a:t>Prof. </a:t>
            </a:r>
            <a:r>
              <a:rPr lang="es-CL" altLang="es-CL" sz="2400" b="1" dirty="0" smtClean="0">
                <a:ea typeface="ＭＳ Ｐゴシック" pitchFamily="34" charset="-128"/>
              </a:rPr>
              <a:t>XXXXXXXXXX</a:t>
            </a:r>
            <a:endParaRPr lang="es-CL" altLang="es-CL" sz="2400" b="1" dirty="0">
              <a:ea typeface="ＭＳ Ｐゴシック" pitchFamily="34" charset="-128"/>
            </a:endParaRPr>
          </a:p>
          <a:p>
            <a:pPr algn="r" defTabSz="457200">
              <a:spcBef>
                <a:spcPct val="20000"/>
              </a:spcBef>
              <a:buSzPct val="130000"/>
              <a:defRPr/>
            </a:pPr>
            <a:r>
              <a:rPr lang="es-CL" altLang="es-CL" sz="1050" b="1" dirty="0" smtClean="0">
                <a:solidFill>
                  <a:srgbClr val="3F3F3F"/>
                </a:solidFill>
                <a:ea typeface="ＭＳ Ｐゴシック" pitchFamily="34" charset="-128"/>
              </a:rPr>
              <a:t>Titulo de Pregrado</a:t>
            </a:r>
            <a:endParaRPr lang="es-CL" altLang="es-CL" sz="1050" b="1" dirty="0">
              <a:solidFill>
                <a:srgbClr val="3F3F3F"/>
              </a:solidFill>
              <a:ea typeface="ＭＳ Ｐゴシック" pitchFamily="34" charset="-128"/>
            </a:endParaRPr>
          </a:p>
          <a:p>
            <a:pPr algn="r" defTabSz="457200">
              <a:spcBef>
                <a:spcPct val="20000"/>
              </a:spcBef>
              <a:buSzPct val="130000"/>
              <a:defRPr/>
            </a:pPr>
            <a:r>
              <a:rPr lang="es-CL" altLang="es-CL" sz="1050" b="1" dirty="0" smtClean="0">
                <a:solidFill>
                  <a:srgbClr val="3F3F3F"/>
                </a:solidFill>
                <a:ea typeface="ＭＳ Ｐゴシック" pitchFamily="34" charset="-128"/>
              </a:rPr>
              <a:t>Titulo de Posgrado</a:t>
            </a:r>
            <a:endParaRPr lang="es-CL" altLang="es-CL" sz="1050" b="1" dirty="0">
              <a:solidFill>
                <a:srgbClr val="3F3F3F"/>
              </a:solidFill>
              <a:ea typeface="ＭＳ Ｐゴシック" pitchFamily="34" charset="-128"/>
            </a:endParaRPr>
          </a:p>
          <a:p>
            <a:pPr algn="r" defTabSz="457200">
              <a:spcBef>
                <a:spcPct val="20000"/>
              </a:spcBef>
              <a:buSzPct val="130000"/>
              <a:defRPr/>
            </a:pPr>
            <a:r>
              <a:rPr lang="es-CL" altLang="es-CL" sz="1050" b="1" dirty="0">
                <a:solidFill>
                  <a:srgbClr val="3F3F3F"/>
                </a:solidFill>
                <a:ea typeface="ＭＳ Ｐゴシック" pitchFamily="34" charset="-128"/>
              </a:rPr>
              <a:t> </a:t>
            </a:r>
            <a:r>
              <a:rPr lang="es-ES" altLang="es-CL" sz="1050" b="1" dirty="0" smtClean="0">
                <a:solidFill>
                  <a:srgbClr val="3F3F3F"/>
                </a:solidFill>
                <a:ea typeface="ＭＳ Ｐゴシック" pitchFamily="34" charset="-128"/>
              </a:rPr>
              <a:t>Titulo de Doctorado</a:t>
            </a:r>
          </a:p>
          <a:p>
            <a:pPr algn="r" defTabSz="457200">
              <a:spcBef>
                <a:spcPct val="20000"/>
              </a:spcBef>
              <a:buSzPct val="130000"/>
              <a:defRPr/>
            </a:pPr>
            <a:r>
              <a:rPr lang="es-E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itchFamily="34" charset="0"/>
                <a:cs typeface="Segoe UI Semibold" pitchFamily="34" charset="0"/>
              </a:rPr>
              <a:t>correodelprofesor@luz.col.edu</a:t>
            </a:r>
            <a:endParaRPr lang="es-ES" altLang="es-CL" sz="1050" b="1" dirty="0">
              <a:solidFill>
                <a:schemeClr val="tx1">
                  <a:lumMod val="85000"/>
                  <a:lumOff val="15000"/>
                </a:schemeClr>
              </a:solidFill>
              <a:latin typeface="Segoe UI Semibold" pitchFamily="34" charset="0"/>
              <a:ea typeface="ＭＳ Ｐゴシック" pitchFamily="34" charset="-128"/>
              <a:cs typeface="Segoe UI Semibold" pitchFamily="34" charset="0"/>
            </a:endParaRPr>
          </a:p>
        </p:txBody>
      </p:sp>
      <p:pic>
        <p:nvPicPr>
          <p:cNvPr id="7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9267" y="5592990"/>
            <a:ext cx="450161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0132" y="6446158"/>
            <a:ext cx="29155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0084" y="6027057"/>
            <a:ext cx="3685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45" y="211187"/>
            <a:ext cx="2883877" cy="109693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59" t="9094" r="26479" b="13748"/>
          <a:stretch/>
        </p:blipFill>
        <p:spPr>
          <a:xfrm>
            <a:off x="4980274" y="0"/>
            <a:ext cx="1294228" cy="1519311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304800" y="2389138"/>
            <a:ext cx="6096000" cy="36379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>
                <a:solidFill>
                  <a:schemeClr val="tx1"/>
                </a:solidFill>
              </a:rPr>
              <a:t>Materia: </a:t>
            </a:r>
            <a:r>
              <a:rPr lang="es-VE" altLang="es-ES" sz="3200" b="1" dirty="0" smtClean="0">
                <a:solidFill>
                  <a:srgbClr val="F67031"/>
                </a:solidFill>
              </a:rPr>
              <a:t/>
            </a:r>
            <a:br>
              <a:rPr lang="es-VE" altLang="es-ES" sz="3200" b="1" dirty="0" smtClean="0">
                <a:solidFill>
                  <a:srgbClr val="F67031"/>
                </a:solidFill>
              </a:rPr>
            </a:br>
            <a:r>
              <a:rPr lang="es-VE" altLang="es-ES" sz="3200" b="1" dirty="0" smtClean="0">
                <a:solidFill>
                  <a:srgbClr val="F67031"/>
                </a:solidFill>
              </a:rPr>
              <a:t>XXXXXXXXXXXXX</a:t>
            </a:r>
          </a:p>
          <a:p>
            <a:pPr>
              <a:lnSpc>
                <a:spcPct val="80000"/>
              </a:lnSpc>
              <a:buClr>
                <a:srgbClr val="F67031"/>
              </a:buClr>
            </a:pPr>
            <a:endParaRPr lang="es-VE" altLang="es-ES" sz="3200" b="1" dirty="0" smtClean="0">
              <a:solidFill>
                <a:srgbClr val="F67031"/>
              </a:solidFill>
            </a:endParaRPr>
          </a:p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>
                <a:solidFill>
                  <a:schemeClr val="tx1"/>
                </a:solidFill>
              </a:rPr>
              <a:t>Unidad No.:</a:t>
            </a:r>
            <a:r>
              <a:rPr lang="es-VE" altLang="es-ES" sz="3200" b="1" dirty="0" smtClean="0">
                <a:solidFill>
                  <a:srgbClr val="F67031"/>
                </a:solidFill>
              </a:rPr>
              <a:t/>
            </a:r>
            <a:br>
              <a:rPr lang="es-VE" altLang="es-ES" sz="3200" b="1" dirty="0" smtClean="0">
                <a:solidFill>
                  <a:srgbClr val="F67031"/>
                </a:solidFill>
              </a:rPr>
            </a:br>
            <a:r>
              <a:rPr lang="es-VE" altLang="es-ES" sz="3200" b="1" dirty="0" err="1" smtClean="0">
                <a:solidFill>
                  <a:srgbClr val="F67031"/>
                </a:solidFill>
              </a:rPr>
              <a:t>xxxxxxxxxxxxxxxxxxxx</a:t>
            </a:r>
            <a:endParaRPr lang="es-VE" altLang="es-ES" sz="3200" b="1" dirty="0" smtClean="0">
              <a:solidFill>
                <a:srgbClr val="F67031"/>
              </a:solidFill>
            </a:endParaRPr>
          </a:p>
          <a:p>
            <a:pPr>
              <a:lnSpc>
                <a:spcPct val="80000"/>
              </a:lnSpc>
              <a:buClr>
                <a:srgbClr val="F67031"/>
              </a:buClr>
            </a:pPr>
            <a:endParaRPr lang="es-VE" altLang="es-ES" sz="3200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Clr>
                <a:srgbClr val="F67031"/>
              </a:buClr>
            </a:pPr>
            <a:endParaRPr lang="es-VE" altLang="es-ES" sz="3200" b="1" dirty="0"/>
          </a:p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>
                <a:solidFill>
                  <a:schemeClr val="tx1"/>
                </a:solidFill>
              </a:rPr>
              <a:t>Tema No. X:</a:t>
            </a:r>
            <a:r>
              <a:rPr lang="es-VE" altLang="es-ES" sz="3200" b="1" dirty="0" smtClean="0">
                <a:solidFill>
                  <a:srgbClr val="F67031"/>
                </a:solidFill>
              </a:rPr>
              <a:t/>
            </a:r>
            <a:br>
              <a:rPr lang="es-VE" altLang="es-ES" sz="3200" b="1" dirty="0" smtClean="0">
                <a:solidFill>
                  <a:srgbClr val="F67031"/>
                </a:solidFill>
              </a:rPr>
            </a:br>
            <a:r>
              <a:rPr lang="es-VE" altLang="es-ES" sz="3200" b="1" dirty="0" err="1" smtClean="0">
                <a:solidFill>
                  <a:srgbClr val="F67031"/>
                </a:solidFill>
              </a:rPr>
              <a:t>xxxxxxxxxxxxxxxxxxxx</a:t>
            </a:r>
            <a:endParaRPr lang="es-VE" altLang="es-ES" sz="3200" b="1" i="1" dirty="0">
              <a:solidFill>
                <a:srgbClr val="F670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08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0" y="1885071"/>
            <a:ext cx="3249637" cy="4972928"/>
          </a:xfrm>
          <a:prstGeom prst="rect">
            <a:avLst/>
          </a:prstGeom>
          <a:solidFill>
            <a:srgbClr val="F8BD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7 Rectángulo"/>
          <p:cNvSpPr>
            <a:spLocks noChangeArrowheads="1"/>
          </p:cNvSpPr>
          <p:nvPr/>
        </p:nvSpPr>
        <p:spPr bwMode="auto">
          <a:xfrm>
            <a:off x="4009292" y="515907"/>
            <a:ext cx="779350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C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r"/>
            <a:r>
              <a:rPr lang="es-CL" altLang="es-ES" sz="3200" b="1" dirty="0">
                <a:latin typeface="Arial Black" panose="020B0A04020102020204" pitchFamily="34" charset="0"/>
              </a:rPr>
              <a:t>Aprendizajes Esperados y Contenido a Tratar</a:t>
            </a:r>
          </a:p>
        </p:txBody>
      </p:sp>
      <p:cxnSp>
        <p:nvCxnSpPr>
          <p:cNvPr id="16" name="Conector recto 15"/>
          <p:cNvCxnSpPr/>
          <p:nvPr/>
        </p:nvCxnSpPr>
        <p:spPr>
          <a:xfrm>
            <a:off x="0" y="1885071"/>
            <a:ext cx="121357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59" t="9094" r="26479" b="13748"/>
          <a:stretch/>
        </p:blipFill>
        <p:spPr>
          <a:xfrm>
            <a:off x="168809" y="36598"/>
            <a:ext cx="1420840" cy="1667943"/>
          </a:xfrm>
          <a:prstGeom prst="rect">
            <a:avLst/>
          </a:prstGeom>
        </p:spPr>
      </p:pic>
      <p:sp>
        <p:nvSpPr>
          <p:cNvPr id="14" name="5 CuadroTexto"/>
          <p:cNvSpPr txBox="1"/>
          <p:nvPr/>
        </p:nvSpPr>
        <p:spPr>
          <a:xfrm>
            <a:off x="4337903" y="2578626"/>
            <a:ext cx="2411413" cy="738664"/>
          </a:xfrm>
          <a:prstGeom prst="rect">
            <a:avLst/>
          </a:prstGeom>
          <a:solidFill>
            <a:schemeClr val="bg1">
              <a:lumMod val="65000"/>
              <a:alpha val="19000"/>
            </a:schemeClr>
          </a:solidFill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VE" sz="1400" b="1" dirty="0">
                <a:cs typeface="Arial" charset="0"/>
              </a:rPr>
              <a:t>1.</a:t>
            </a:r>
            <a:r>
              <a:rPr lang="es-VE" sz="1400" dirty="0">
                <a:cs typeface="Arial" charset="0"/>
              </a:rPr>
              <a:t> </a:t>
            </a:r>
            <a:r>
              <a:rPr lang="es-VE" sz="1400" b="1" dirty="0">
                <a:cs typeface="Arial" charset="0"/>
              </a:rPr>
              <a:t>Comprender</a:t>
            </a:r>
            <a:r>
              <a:rPr lang="es-VE" sz="1400" dirty="0">
                <a:cs typeface="Arial" charset="0"/>
              </a:rPr>
              <a:t> la definición de </a:t>
            </a:r>
            <a:r>
              <a:rPr lang="es-VE" sz="1400" dirty="0" err="1" smtClean="0">
                <a:cs typeface="Arial" charset="0"/>
              </a:rPr>
              <a:t>xxxxxxxx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xxxxxxxxxx</a:t>
            </a:r>
            <a:endParaRPr lang="es-VE" sz="1400" dirty="0">
              <a:cs typeface="Arial" charset="0"/>
            </a:endParaRPr>
          </a:p>
        </p:txBody>
      </p:sp>
      <p:sp>
        <p:nvSpPr>
          <p:cNvPr id="15" name="6 CuadroTexto"/>
          <p:cNvSpPr txBox="1"/>
          <p:nvPr/>
        </p:nvSpPr>
        <p:spPr>
          <a:xfrm>
            <a:off x="4337903" y="4417079"/>
            <a:ext cx="2411412" cy="738664"/>
          </a:xfrm>
          <a:prstGeom prst="rect">
            <a:avLst/>
          </a:prstGeom>
          <a:solidFill>
            <a:schemeClr val="bg1">
              <a:lumMod val="65000"/>
              <a:alpha val="19000"/>
            </a:schemeClr>
          </a:solidFill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VE" sz="1400" b="1" dirty="0">
                <a:cs typeface="Arial" charset="0"/>
              </a:rPr>
              <a:t>3. Identificar los </a:t>
            </a:r>
            <a:r>
              <a:rPr lang="es-VE" sz="1400" b="1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xxxxxxxxxxxxx</a:t>
            </a:r>
            <a:r>
              <a:rPr lang="es-VE" sz="1400" dirty="0" smtClean="0">
                <a:cs typeface="Arial" charset="0"/>
              </a:rPr>
              <a:t>.</a:t>
            </a:r>
            <a:endParaRPr lang="es-VE" sz="1400" dirty="0">
              <a:cs typeface="Arial" charset="0"/>
            </a:endParaRPr>
          </a:p>
        </p:txBody>
      </p:sp>
      <p:sp>
        <p:nvSpPr>
          <p:cNvPr id="17" name="7 CuadroTexto"/>
          <p:cNvSpPr txBox="1"/>
          <p:nvPr/>
        </p:nvSpPr>
        <p:spPr>
          <a:xfrm>
            <a:off x="4337903" y="3558112"/>
            <a:ext cx="2411413" cy="738664"/>
          </a:xfrm>
          <a:prstGeom prst="rect">
            <a:avLst/>
          </a:prstGeom>
          <a:solidFill>
            <a:schemeClr val="bg1">
              <a:lumMod val="65000"/>
              <a:alpha val="19000"/>
            </a:schemeClr>
          </a:solidFill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VE" sz="1400" b="1" dirty="0">
                <a:cs typeface="Arial" charset="0"/>
              </a:rPr>
              <a:t>2. Conocer la 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xxxxxxxx</a:t>
            </a:r>
            <a:r>
              <a:rPr lang="es-VE" sz="1400" dirty="0" smtClean="0">
                <a:cs typeface="Arial" charset="0"/>
              </a:rPr>
              <a:t> xxx</a:t>
            </a:r>
            <a:endParaRPr lang="es-VE" sz="1400" dirty="0">
              <a:cs typeface="Arial" charset="0"/>
            </a:endParaRPr>
          </a:p>
        </p:txBody>
      </p:sp>
      <p:sp>
        <p:nvSpPr>
          <p:cNvPr id="18" name="8 CuadroTexto"/>
          <p:cNvSpPr txBox="1"/>
          <p:nvPr/>
        </p:nvSpPr>
        <p:spPr>
          <a:xfrm>
            <a:off x="4337902" y="5354220"/>
            <a:ext cx="2411413" cy="738664"/>
          </a:xfrm>
          <a:prstGeom prst="rect">
            <a:avLst/>
          </a:prstGeom>
          <a:solidFill>
            <a:schemeClr val="bg1">
              <a:lumMod val="65000"/>
              <a:alpha val="19000"/>
            </a:schemeClr>
          </a:solidFill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VE" sz="1400" b="1" dirty="0">
                <a:cs typeface="Arial" charset="0"/>
              </a:rPr>
              <a:t>4</a:t>
            </a:r>
            <a:r>
              <a:rPr lang="es-VE" sz="1400" dirty="0">
                <a:cs typeface="Arial" charset="0"/>
              </a:rPr>
              <a:t> </a:t>
            </a:r>
            <a:r>
              <a:rPr lang="es-VE" sz="1400" b="1" dirty="0">
                <a:cs typeface="Arial" charset="0"/>
              </a:rPr>
              <a:t>Crear</a:t>
            </a:r>
            <a:r>
              <a:rPr lang="es-VE" sz="1400" dirty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xxxxxxxx</a:t>
            </a:r>
            <a:r>
              <a:rPr lang="es-VE" sz="1400" dirty="0" smtClean="0">
                <a:cs typeface="Arial" charset="0"/>
              </a:rPr>
              <a:t> </a:t>
            </a:r>
            <a:r>
              <a:rPr lang="es-VE" sz="1400" dirty="0" err="1" smtClean="0">
                <a:cs typeface="Arial" charset="0"/>
              </a:rPr>
              <a:t>xxxxxx</a:t>
            </a:r>
            <a:endParaRPr lang="es-VE" sz="1400" b="1" dirty="0">
              <a:cs typeface="Arial" charset="0"/>
            </a:endParaRPr>
          </a:p>
        </p:txBody>
      </p:sp>
      <p:sp>
        <p:nvSpPr>
          <p:cNvPr id="19" name="Abrir llave 18"/>
          <p:cNvSpPr/>
          <p:nvPr/>
        </p:nvSpPr>
        <p:spPr>
          <a:xfrm>
            <a:off x="7158331" y="2421452"/>
            <a:ext cx="403225" cy="3455988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 sz="1400"/>
          </a:p>
        </p:txBody>
      </p:sp>
      <p:sp>
        <p:nvSpPr>
          <p:cNvPr id="20" name="11 CuadroTexto"/>
          <p:cNvSpPr txBox="1">
            <a:spLocks noChangeArrowheads="1"/>
          </p:cNvSpPr>
          <p:nvPr/>
        </p:nvSpPr>
        <p:spPr bwMode="auto">
          <a:xfrm>
            <a:off x="7642517" y="3415650"/>
            <a:ext cx="4329089" cy="369332"/>
          </a:xfrm>
          <a:prstGeom prst="rect">
            <a:avLst/>
          </a:prstGeom>
          <a:solidFill>
            <a:schemeClr val="accent1">
              <a:alpha val="1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VE" altLang="es-ES" sz="1800" b="1" dirty="0" smtClean="0"/>
              <a:t>a.</a:t>
            </a:r>
            <a:r>
              <a:rPr lang="es-VE" altLang="es-ES" sz="1800" dirty="0" smtClean="0"/>
              <a:t> Punto 1</a:t>
            </a:r>
          </a:p>
        </p:txBody>
      </p:sp>
      <p:sp>
        <p:nvSpPr>
          <p:cNvPr id="22" name="16 CuadroTexto"/>
          <p:cNvSpPr txBox="1">
            <a:spLocks noChangeArrowheads="1"/>
          </p:cNvSpPr>
          <p:nvPr/>
        </p:nvSpPr>
        <p:spPr bwMode="auto">
          <a:xfrm>
            <a:off x="7642518" y="2453202"/>
            <a:ext cx="4329088" cy="369332"/>
          </a:xfrm>
          <a:prstGeom prst="rect">
            <a:avLst/>
          </a:prstGeom>
          <a:solidFill>
            <a:schemeClr val="accent1">
              <a:alpha val="1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VE" altLang="es-ES" sz="1800" b="1" dirty="0" smtClean="0"/>
              <a:t>1. Inicio</a:t>
            </a:r>
          </a:p>
        </p:txBody>
      </p:sp>
      <p:sp>
        <p:nvSpPr>
          <p:cNvPr id="23" name="17 CuadroTexto"/>
          <p:cNvSpPr txBox="1">
            <a:spLocks noChangeArrowheads="1"/>
          </p:cNvSpPr>
          <p:nvPr/>
        </p:nvSpPr>
        <p:spPr bwMode="auto">
          <a:xfrm>
            <a:off x="7642518" y="2931530"/>
            <a:ext cx="4329088" cy="369332"/>
          </a:xfrm>
          <a:prstGeom prst="rect">
            <a:avLst/>
          </a:prstGeom>
          <a:solidFill>
            <a:schemeClr val="accent1">
              <a:alpha val="1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VE" altLang="es-ES" sz="1800" b="1" smtClean="0"/>
              <a:t>2. Desarrollo:</a:t>
            </a:r>
          </a:p>
        </p:txBody>
      </p:sp>
      <p:sp>
        <p:nvSpPr>
          <p:cNvPr id="24" name="18 CuadroTexto"/>
          <p:cNvSpPr txBox="1">
            <a:spLocks noChangeArrowheads="1"/>
          </p:cNvSpPr>
          <p:nvPr/>
        </p:nvSpPr>
        <p:spPr bwMode="auto">
          <a:xfrm>
            <a:off x="7642517" y="5316201"/>
            <a:ext cx="4329088" cy="646331"/>
          </a:xfrm>
          <a:prstGeom prst="rect">
            <a:avLst/>
          </a:prstGeom>
          <a:solidFill>
            <a:schemeClr val="accent1">
              <a:alpha val="1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VE" altLang="es-ES" sz="1800" b="1" dirty="0" smtClean="0"/>
              <a:t>3. Cierre / Conclusiones / Reflexiones Finales</a:t>
            </a:r>
          </a:p>
        </p:txBody>
      </p:sp>
      <p:sp>
        <p:nvSpPr>
          <p:cNvPr id="27" name="Abrir llave 26"/>
          <p:cNvSpPr/>
          <p:nvPr/>
        </p:nvSpPr>
        <p:spPr>
          <a:xfrm>
            <a:off x="3592951" y="2453202"/>
            <a:ext cx="401638" cy="345598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 sz="1400"/>
          </a:p>
        </p:txBody>
      </p:sp>
      <p:sp>
        <p:nvSpPr>
          <p:cNvPr id="4" name="Rectángulo 3"/>
          <p:cNvSpPr/>
          <p:nvPr/>
        </p:nvSpPr>
        <p:spPr>
          <a:xfrm>
            <a:off x="53592" y="3524177"/>
            <a:ext cx="2883880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>
                <a:solidFill>
                  <a:schemeClr val="tx1"/>
                </a:solidFill>
              </a:rPr>
              <a:t>Tema No. X:</a:t>
            </a:r>
            <a:r>
              <a:rPr lang="es-VE" altLang="es-ES" sz="3200" b="1" dirty="0" smtClean="0">
                <a:solidFill>
                  <a:srgbClr val="F67031"/>
                </a:solidFill>
              </a:rPr>
              <a:t/>
            </a:r>
            <a:br>
              <a:rPr lang="es-VE" altLang="es-ES" sz="3200" b="1" dirty="0" smtClean="0">
                <a:solidFill>
                  <a:srgbClr val="F67031"/>
                </a:solidFill>
              </a:rPr>
            </a:br>
            <a:r>
              <a:rPr lang="es-VE" altLang="es-ES" sz="3200" b="1" dirty="0" err="1" smtClean="0">
                <a:solidFill>
                  <a:srgbClr val="F67031"/>
                </a:solidFill>
              </a:rPr>
              <a:t>xxxxxxxxxxxxx</a:t>
            </a:r>
            <a:endParaRPr lang="es-VE" altLang="es-ES" sz="3200" b="1" i="1" dirty="0">
              <a:solidFill>
                <a:srgbClr val="F67031"/>
              </a:solidFill>
            </a:endParaRPr>
          </a:p>
        </p:txBody>
      </p:sp>
      <p:sp>
        <p:nvSpPr>
          <p:cNvPr id="28" name="11 CuadroTexto"/>
          <p:cNvSpPr txBox="1">
            <a:spLocks noChangeArrowheads="1"/>
          </p:cNvSpPr>
          <p:nvPr/>
        </p:nvSpPr>
        <p:spPr bwMode="auto">
          <a:xfrm>
            <a:off x="7642517" y="3891205"/>
            <a:ext cx="4329089" cy="369332"/>
          </a:xfrm>
          <a:prstGeom prst="rect">
            <a:avLst/>
          </a:prstGeom>
          <a:solidFill>
            <a:schemeClr val="accent1">
              <a:alpha val="1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VE" altLang="es-ES" sz="1800" b="1" dirty="0" smtClean="0"/>
              <a:t>b.</a:t>
            </a:r>
            <a:r>
              <a:rPr lang="es-VE" altLang="es-ES" sz="1800" dirty="0" smtClean="0"/>
              <a:t> Punto 2</a:t>
            </a:r>
          </a:p>
        </p:txBody>
      </p:sp>
      <p:sp>
        <p:nvSpPr>
          <p:cNvPr id="29" name="11 CuadroTexto"/>
          <p:cNvSpPr txBox="1">
            <a:spLocks noChangeArrowheads="1"/>
          </p:cNvSpPr>
          <p:nvPr/>
        </p:nvSpPr>
        <p:spPr bwMode="auto">
          <a:xfrm>
            <a:off x="7642516" y="4378098"/>
            <a:ext cx="4329089" cy="369332"/>
          </a:xfrm>
          <a:prstGeom prst="rect">
            <a:avLst/>
          </a:prstGeom>
          <a:solidFill>
            <a:schemeClr val="accent1">
              <a:alpha val="1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VE" altLang="es-ES" sz="1800" b="1" dirty="0"/>
              <a:t>c</a:t>
            </a:r>
            <a:r>
              <a:rPr lang="es-VE" altLang="es-ES" sz="1800" b="1" dirty="0" smtClean="0"/>
              <a:t>.</a:t>
            </a:r>
            <a:r>
              <a:rPr lang="es-VE" altLang="es-ES" sz="1800" dirty="0" smtClean="0"/>
              <a:t> Punto 3</a:t>
            </a:r>
          </a:p>
        </p:txBody>
      </p:sp>
      <p:sp>
        <p:nvSpPr>
          <p:cNvPr id="30" name="11 CuadroTexto"/>
          <p:cNvSpPr txBox="1">
            <a:spLocks noChangeArrowheads="1"/>
          </p:cNvSpPr>
          <p:nvPr/>
        </p:nvSpPr>
        <p:spPr bwMode="auto">
          <a:xfrm>
            <a:off x="7642516" y="4829308"/>
            <a:ext cx="4329089" cy="369332"/>
          </a:xfrm>
          <a:prstGeom prst="rect">
            <a:avLst/>
          </a:prstGeom>
          <a:solidFill>
            <a:schemeClr val="accent1">
              <a:alpha val="1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VE" altLang="es-ES" sz="1800" b="1" dirty="0"/>
              <a:t>c</a:t>
            </a:r>
            <a:r>
              <a:rPr lang="es-VE" altLang="es-ES" sz="1800" b="1" dirty="0" smtClean="0"/>
              <a:t>.</a:t>
            </a:r>
            <a:r>
              <a:rPr lang="es-VE" altLang="es-ES" sz="1800" dirty="0" smtClean="0"/>
              <a:t> Punto n…..</a:t>
            </a:r>
          </a:p>
        </p:txBody>
      </p:sp>
    </p:spTree>
    <p:extLst>
      <p:ext uri="{BB962C8B-B14F-4D97-AF65-F5344CB8AC3E}">
        <p14:creationId xmlns:p14="http://schemas.microsoft.com/office/powerpoint/2010/main" val="26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0" y="1885071"/>
            <a:ext cx="3249637" cy="4972928"/>
          </a:xfrm>
          <a:prstGeom prst="rect">
            <a:avLst/>
          </a:prstGeom>
          <a:solidFill>
            <a:srgbClr val="F8BD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7 Rectángulo"/>
          <p:cNvSpPr>
            <a:spLocks noChangeArrowheads="1"/>
          </p:cNvSpPr>
          <p:nvPr/>
        </p:nvSpPr>
        <p:spPr bwMode="auto">
          <a:xfrm>
            <a:off x="4009292" y="515907"/>
            <a:ext cx="77935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C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r"/>
            <a:r>
              <a:rPr lang="es-CL" altLang="es-ES" sz="3200" b="1" dirty="0" smtClean="0">
                <a:latin typeface="Arial Black" panose="020B0A04020102020204" pitchFamily="34" charset="0"/>
              </a:rPr>
              <a:t>Actividad Diagnostica</a:t>
            </a:r>
            <a:endParaRPr lang="es-CL" altLang="es-ES" sz="3200" b="1" dirty="0">
              <a:latin typeface="Arial Black" panose="020B0A04020102020204" pitchFamily="34" charset="0"/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0" y="1885071"/>
            <a:ext cx="121357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59" t="9094" r="26479" b="13748"/>
          <a:stretch/>
        </p:blipFill>
        <p:spPr>
          <a:xfrm>
            <a:off x="168809" y="36598"/>
            <a:ext cx="1420840" cy="166794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3592" y="3524177"/>
            <a:ext cx="2883880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>
                <a:solidFill>
                  <a:schemeClr val="tx1"/>
                </a:solidFill>
              </a:rPr>
              <a:t>Tema No. X:</a:t>
            </a:r>
            <a:r>
              <a:rPr lang="es-VE" altLang="es-ES" sz="3200" b="1" dirty="0" smtClean="0">
                <a:solidFill>
                  <a:srgbClr val="F67031"/>
                </a:solidFill>
              </a:rPr>
              <a:t/>
            </a:r>
            <a:br>
              <a:rPr lang="es-VE" altLang="es-ES" sz="3200" b="1" dirty="0" smtClean="0">
                <a:solidFill>
                  <a:srgbClr val="F67031"/>
                </a:solidFill>
              </a:rPr>
            </a:br>
            <a:r>
              <a:rPr lang="es-VE" altLang="es-ES" sz="3200" b="1" dirty="0" err="1" smtClean="0">
                <a:solidFill>
                  <a:srgbClr val="F67031"/>
                </a:solidFill>
              </a:rPr>
              <a:t>xxxxxxxxxxxxx</a:t>
            </a:r>
            <a:endParaRPr lang="es-VE" altLang="es-ES" sz="3200" b="1" i="1" dirty="0">
              <a:solidFill>
                <a:srgbClr val="F67031"/>
              </a:solidFill>
            </a:endParaRPr>
          </a:p>
        </p:txBody>
      </p:sp>
      <p:sp>
        <p:nvSpPr>
          <p:cNvPr id="21" name="8 CuadroTexto"/>
          <p:cNvSpPr txBox="1">
            <a:spLocks noChangeArrowheads="1"/>
          </p:cNvSpPr>
          <p:nvPr/>
        </p:nvSpPr>
        <p:spPr bwMode="auto">
          <a:xfrm>
            <a:off x="3221502" y="1906171"/>
            <a:ext cx="8942365" cy="50044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C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</a:pPr>
            <a:r>
              <a:rPr lang="es-CL" altLang="es-ES" sz="2800" dirty="0">
                <a:ea typeface="MS PGothic" panose="020B0600070205080204" pitchFamily="34" charset="-128"/>
              </a:rPr>
              <a:t>Lo que sé….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s-CL" altLang="es-ES" sz="2800" dirty="0">
                <a:ea typeface="MS PGothic" panose="020B0600070205080204" pitchFamily="34" charset="-128"/>
              </a:rPr>
              <a:t>Lo que Quiero Saber….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s-CL" altLang="es-ES" sz="2800" dirty="0">
                <a:ea typeface="MS PGothic" panose="020B0600070205080204" pitchFamily="34" charset="-128"/>
              </a:rPr>
              <a:t>Lo que Aprendí….</a:t>
            </a:r>
          </a:p>
          <a:p>
            <a:pPr algn="just"/>
            <a:endParaRPr lang="es-CL" altLang="es-CL" sz="2800" dirty="0" smtClean="0">
              <a:latin typeface="Calibri" panose="020F0502020204030204" pitchFamily="34" charset="0"/>
            </a:endParaRPr>
          </a:p>
          <a:p>
            <a:pPr algn="just"/>
            <a:endParaRPr lang="es-CL" altLang="es-CL" sz="2800" dirty="0">
              <a:latin typeface="Calibri" panose="020F0502020204030204" pitchFamily="34" charset="0"/>
            </a:endParaRPr>
          </a:p>
          <a:p>
            <a:pPr algn="just"/>
            <a:endParaRPr lang="es-CL" altLang="es-CL" sz="2800" dirty="0" smtClean="0">
              <a:latin typeface="Calibri" panose="020F0502020204030204" pitchFamily="34" charset="0"/>
            </a:endParaRPr>
          </a:p>
          <a:p>
            <a:pPr algn="just"/>
            <a:endParaRPr lang="es-CL" altLang="es-CL" sz="2800" dirty="0">
              <a:latin typeface="Calibri" panose="020F0502020204030204" pitchFamily="34" charset="0"/>
            </a:endParaRPr>
          </a:p>
          <a:p>
            <a:pPr algn="just"/>
            <a:endParaRPr lang="es-CL" altLang="es-CL" sz="2800" dirty="0" smtClean="0">
              <a:latin typeface="Calibri" panose="020F0502020204030204" pitchFamily="34" charset="0"/>
            </a:endParaRPr>
          </a:p>
          <a:p>
            <a:pPr algn="just"/>
            <a:endParaRPr lang="es-CL" altLang="es-CL" sz="2800" dirty="0">
              <a:latin typeface="Calibri" panose="020F0502020204030204" pitchFamily="34" charset="0"/>
            </a:endParaRPr>
          </a:p>
          <a:p>
            <a:pPr algn="just"/>
            <a:endParaRPr lang="es-CL" altLang="es-CL" sz="2800" dirty="0" smtClean="0">
              <a:latin typeface="Calibri" panose="020F0502020204030204" pitchFamily="34" charset="0"/>
            </a:endParaRPr>
          </a:p>
          <a:p>
            <a:pPr algn="just"/>
            <a:endParaRPr lang="es-CL" altLang="es-CL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0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0" y="1885071"/>
            <a:ext cx="3249637" cy="4972928"/>
          </a:xfrm>
          <a:prstGeom prst="rect">
            <a:avLst/>
          </a:prstGeom>
          <a:solidFill>
            <a:srgbClr val="F8BD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7 Rectángulo"/>
          <p:cNvSpPr>
            <a:spLocks noChangeArrowheads="1"/>
          </p:cNvSpPr>
          <p:nvPr/>
        </p:nvSpPr>
        <p:spPr bwMode="auto">
          <a:xfrm>
            <a:off x="4009292" y="515907"/>
            <a:ext cx="77935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C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r"/>
            <a:r>
              <a:rPr lang="es-CL" altLang="es-ES" sz="3200" b="1" dirty="0" smtClean="0">
                <a:latin typeface="Arial Black" panose="020B0A04020102020204" pitchFamily="34" charset="0"/>
              </a:rPr>
              <a:t>Inicio - Lluvia de Ideas </a:t>
            </a:r>
            <a:endParaRPr lang="es-CL" altLang="es-ES" sz="3200" b="1" dirty="0">
              <a:latin typeface="Arial Black" panose="020B0A04020102020204" pitchFamily="34" charset="0"/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0" y="1885071"/>
            <a:ext cx="121357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59" t="9094" r="26479" b="13748"/>
          <a:stretch/>
        </p:blipFill>
        <p:spPr>
          <a:xfrm>
            <a:off x="168809" y="36598"/>
            <a:ext cx="1420840" cy="166794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3592" y="3524177"/>
            <a:ext cx="2883880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>
                <a:solidFill>
                  <a:schemeClr val="tx1"/>
                </a:solidFill>
              </a:rPr>
              <a:t>Tema No. X:</a:t>
            </a:r>
            <a:r>
              <a:rPr lang="es-VE" altLang="es-ES" sz="3200" b="1" dirty="0" smtClean="0">
                <a:solidFill>
                  <a:srgbClr val="F67031"/>
                </a:solidFill>
              </a:rPr>
              <a:t/>
            </a:r>
            <a:br>
              <a:rPr lang="es-VE" altLang="es-ES" sz="3200" b="1" dirty="0" smtClean="0">
                <a:solidFill>
                  <a:srgbClr val="F67031"/>
                </a:solidFill>
              </a:rPr>
            </a:br>
            <a:r>
              <a:rPr lang="es-VE" altLang="es-ES" sz="3200" b="1" dirty="0" err="1" smtClean="0">
                <a:solidFill>
                  <a:srgbClr val="F67031"/>
                </a:solidFill>
              </a:rPr>
              <a:t>xxxxxxxxxxxxx</a:t>
            </a:r>
            <a:endParaRPr lang="es-VE" altLang="es-ES" sz="3200" b="1" i="1" dirty="0">
              <a:solidFill>
                <a:srgbClr val="F67031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83199" y="3964297"/>
            <a:ext cx="4352925" cy="1574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altLang="es-E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 Qué es </a:t>
            </a:r>
            <a:r>
              <a:rPr lang="es-VE" altLang="es-E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es-VE" altLang="es-E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VE" altLang="es-ES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Resultado de imagen para lluvia de ide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855" y="2210438"/>
            <a:ext cx="477361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4694" y="5097317"/>
            <a:ext cx="13081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47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0" y="1885071"/>
            <a:ext cx="3249637" cy="4972928"/>
          </a:xfrm>
          <a:prstGeom prst="rect">
            <a:avLst/>
          </a:prstGeom>
          <a:solidFill>
            <a:srgbClr val="F8BD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7 Rectángulo"/>
          <p:cNvSpPr>
            <a:spLocks noChangeArrowheads="1"/>
          </p:cNvSpPr>
          <p:nvPr/>
        </p:nvSpPr>
        <p:spPr bwMode="auto">
          <a:xfrm>
            <a:off x="4009292" y="515907"/>
            <a:ext cx="77935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C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r"/>
            <a:r>
              <a:rPr lang="es-CL" altLang="es-ES" sz="3200" b="1" dirty="0" smtClean="0">
                <a:latin typeface="Arial Black" panose="020B0A04020102020204" pitchFamily="34" charset="0"/>
              </a:rPr>
              <a:t>Desarrollo XXXXXXX</a:t>
            </a:r>
            <a:endParaRPr lang="es-CL" altLang="es-ES" sz="3200" b="1" dirty="0">
              <a:latin typeface="Arial Black" panose="020B0A04020102020204" pitchFamily="34" charset="0"/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0" y="1885071"/>
            <a:ext cx="121357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59" t="9094" r="26479" b="13748"/>
          <a:stretch/>
        </p:blipFill>
        <p:spPr>
          <a:xfrm>
            <a:off x="168809" y="36598"/>
            <a:ext cx="1420840" cy="166794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3592" y="3524177"/>
            <a:ext cx="2883880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>
                <a:solidFill>
                  <a:schemeClr val="tx1"/>
                </a:solidFill>
              </a:rPr>
              <a:t>Tema No. X:</a:t>
            </a:r>
            <a:r>
              <a:rPr lang="es-VE" altLang="es-ES" sz="3200" b="1" dirty="0" smtClean="0">
                <a:solidFill>
                  <a:srgbClr val="F67031"/>
                </a:solidFill>
              </a:rPr>
              <a:t/>
            </a:r>
            <a:br>
              <a:rPr lang="es-VE" altLang="es-ES" sz="3200" b="1" dirty="0" smtClean="0">
                <a:solidFill>
                  <a:srgbClr val="F67031"/>
                </a:solidFill>
              </a:rPr>
            </a:br>
            <a:r>
              <a:rPr lang="es-VE" altLang="es-ES" sz="3200" b="1" dirty="0" err="1" smtClean="0">
                <a:solidFill>
                  <a:srgbClr val="F67031"/>
                </a:solidFill>
              </a:rPr>
              <a:t>xxxxxxxxxxxxx</a:t>
            </a:r>
            <a:endParaRPr lang="es-VE" altLang="es-ES" sz="3200" b="1" i="1" dirty="0">
              <a:solidFill>
                <a:srgbClr val="F670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8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0" y="1885071"/>
            <a:ext cx="3249637" cy="4972928"/>
          </a:xfrm>
          <a:prstGeom prst="rect">
            <a:avLst/>
          </a:prstGeom>
          <a:solidFill>
            <a:srgbClr val="F8BD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7 Rectángulo"/>
          <p:cNvSpPr>
            <a:spLocks noChangeArrowheads="1"/>
          </p:cNvSpPr>
          <p:nvPr/>
        </p:nvSpPr>
        <p:spPr bwMode="auto">
          <a:xfrm>
            <a:off x="4009292" y="515907"/>
            <a:ext cx="77935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C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r"/>
            <a:r>
              <a:rPr lang="es-CL" altLang="es-ES" sz="3200" b="1" dirty="0" smtClean="0">
                <a:latin typeface="Arial Black" panose="020B0A04020102020204" pitchFamily="34" charset="0"/>
              </a:rPr>
              <a:t>Cierre XXXXXXX</a:t>
            </a:r>
            <a:endParaRPr lang="es-CL" altLang="es-ES" sz="3200" b="1" dirty="0">
              <a:latin typeface="Arial Black" panose="020B0A04020102020204" pitchFamily="34" charset="0"/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0" y="1885071"/>
            <a:ext cx="121357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59" t="9094" r="26479" b="13748"/>
          <a:stretch/>
        </p:blipFill>
        <p:spPr>
          <a:xfrm>
            <a:off x="168809" y="36598"/>
            <a:ext cx="1420840" cy="166794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3592" y="3524177"/>
            <a:ext cx="2883880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>
                <a:solidFill>
                  <a:schemeClr val="tx1"/>
                </a:solidFill>
              </a:rPr>
              <a:t>Tema No. X:</a:t>
            </a:r>
            <a:r>
              <a:rPr lang="es-VE" altLang="es-ES" sz="3200" b="1" dirty="0" smtClean="0">
                <a:solidFill>
                  <a:srgbClr val="F67031"/>
                </a:solidFill>
              </a:rPr>
              <a:t/>
            </a:r>
            <a:br>
              <a:rPr lang="es-VE" altLang="es-ES" sz="3200" b="1" dirty="0" smtClean="0">
                <a:solidFill>
                  <a:srgbClr val="F67031"/>
                </a:solidFill>
              </a:rPr>
            </a:br>
            <a:r>
              <a:rPr lang="es-VE" altLang="es-ES" sz="3200" b="1" dirty="0" err="1" smtClean="0">
                <a:solidFill>
                  <a:srgbClr val="F67031"/>
                </a:solidFill>
              </a:rPr>
              <a:t>xxxxxxxxxxxxx</a:t>
            </a:r>
            <a:endParaRPr lang="es-VE" altLang="es-ES" sz="3200" b="1" i="1" dirty="0">
              <a:solidFill>
                <a:srgbClr val="F670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8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0" y="1885071"/>
            <a:ext cx="3249637" cy="4972928"/>
          </a:xfrm>
          <a:prstGeom prst="rect">
            <a:avLst/>
          </a:prstGeom>
          <a:solidFill>
            <a:srgbClr val="F8BD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7 Rectángulo"/>
          <p:cNvSpPr>
            <a:spLocks noChangeArrowheads="1"/>
          </p:cNvSpPr>
          <p:nvPr/>
        </p:nvSpPr>
        <p:spPr bwMode="auto">
          <a:xfrm>
            <a:off x="4009292" y="515907"/>
            <a:ext cx="779350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C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r"/>
            <a:r>
              <a:rPr lang="es-CL" altLang="es-ES" sz="3200" b="1" dirty="0" smtClean="0">
                <a:latin typeface="Arial Black" panose="020B0A04020102020204" pitchFamily="34" charset="0"/>
              </a:rPr>
              <a:t>Cierre XXXXXXX</a:t>
            </a:r>
          </a:p>
          <a:p>
            <a:pPr algn="r"/>
            <a:r>
              <a:rPr lang="es-CL" altLang="es-ES" sz="3200" b="1" dirty="0" smtClean="0">
                <a:latin typeface="Calibri" panose="020F0502020204030204" pitchFamily="34" charset="0"/>
              </a:rPr>
              <a:t>¿ Reflexiones</a:t>
            </a:r>
            <a:r>
              <a:rPr lang="es-CL" altLang="es-ES" sz="3200" b="1" dirty="0">
                <a:latin typeface="Calibri" panose="020F0502020204030204" pitchFamily="34" charset="0"/>
              </a:rPr>
              <a:t>/ Qué aprendimos hoy….?</a:t>
            </a:r>
          </a:p>
          <a:p>
            <a:pPr algn="r"/>
            <a:endParaRPr lang="es-CL" altLang="es-ES" sz="3200" b="1" dirty="0">
              <a:latin typeface="Arial Black" panose="020B0A04020102020204" pitchFamily="34" charset="0"/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0" y="1885071"/>
            <a:ext cx="121357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59" t="9094" r="26479" b="13748"/>
          <a:stretch/>
        </p:blipFill>
        <p:spPr>
          <a:xfrm>
            <a:off x="168809" y="36598"/>
            <a:ext cx="1420840" cy="166794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3592" y="3524177"/>
            <a:ext cx="2883880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Clr>
                <a:srgbClr val="F67031"/>
              </a:buClr>
            </a:pPr>
            <a:r>
              <a:rPr lang="es-VE" altLang="es-ES" sz="3200" b="1" dirty="0" smtClean="0">
                <a:solidFill>
                  <a:schemeClr val="tx1"/>
                </a:solidFill>
              </a:rPr>
              <a:t>Tema No. X:</a:t>
            </a:r>
            <a:r>
              <a:rPr lang="es-VE" altLang="es-ES" sz="3200" b="1" dirty="0" smtClean="0">
                <a:solidFill>
                  <a:srgbClr val="F67031"/>
                </a:solidFill>
              </a:rPr>
              <a:t/>
            </a:r>
            <a:br>
              <a:rPr lang="es-VE" altLang="es-ES" sz="3200" b="1" dirty="0" smtClean="0">
                <a:solidFill>
                  <a:srgbClr val="F67031"/>
                </a:solidFill>
              </a:rPr>
            </a:br>
            <a:r>
              <a:rPr lang="es-VE" altLang="es-ES" sz="3200" b="1" dirty="0" err="1" smtClean="0">
                <a:solidFill>
                  <a:srgbClr val="F67031"/>
                </a:solidFill>
              </a:rPr>
              <a:t>xxxxxxxxxxxxx</a:t>
            </a:r>
            <a:endParaRPr lang="es-VE" altLang="es-ES" sz="3200" b="1" i="1" dirty="0">
              <a:solidFill>
                <a:srgbClr val="F67031"/>
              </a:solidFill>
            </a:endParaRPr>
          </a:p>
        </p:txBody>
      </p:sp>
      <p:pic>
        <p:nvPicPr>
          <p:cNvPr id="7" name="Picture 4" descr="Resultado de imagen para exclamac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6" t="6113" r="21947"/>
          <a:stretch>
            <a:fillRect/>
          </a:stretch>
        </p:blipFill>
        <p:spPr bwMode="auto">
          <a:xfrm>
            <a:off x="10353407" y="4696649"/>
            <a:ext cx="1449387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5 Marcador de texto"/>
          <p:cNvSpPr txBox="1">
            <a:spLocks/>
          </p:cNvSpPr>
          <p:nvPr/>
        </p:nvSpPr>
        <p:spPr bwMode="auto">
          <a:xfrm>
            <a:off x="4123592" y="2905949"/>
            <a:ext cx="6481763" cy="179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742950" defTabSz="457200"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457200"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457200"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457200"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457200"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s-CL" altLang="es-ES" sz="2400" dirty="0">
                <a:solidFill>
                  <a:schemeClr val="tx1"/>
                </a:solidFill>
                <a:ea typeface="MS PGothic" panose="020B0600070205080204" pitchFamily="34" charset="-128"/>
              </a:rPr>
              <a:t>Qué es </a:t>
            </a:r>
            <a:r>
              <a:rPr lang="es-CL" altLang="es-ES" sz="24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xxxxxxx</a:t>
            </a:r>
            <a:endParaRPr lang="es-CL" altLang="es-ES" sz="2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s-CL" altLang="es-ES" sz="2400" dirty="0">
                <a:solidFill>
                  <a:schemeClr val="tx1"/>
                </a:solidFill>
                <a:ea typeface="MS PGothic" panose="020B0600070205080204" pitchFamily="34" charset="-128"/>
              </a:rPr>
              <a:t>Su utilidad, </a:t>
            </a:r>
            <a:r>
              <a:rPr lang="es-CL" altLang="es-ES" sz="24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xxxxxxx</a:t>
            </a:r>
            <a:endParaRPr lang="es-CL" altLang="es-ES" sz="2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s-CL" altLang="es-ES" sz="2400" dirty="0">
                <a:solidFill>
                  <a:schemeClr val="tx1"/>
                </a:solidFill>
                <a:ea typeface="MS PGothic" panose="020B0600070205080204" pitchFamily="34" charset="-128"/>
              </a:rPr>
              <a:t>Sobre </a:t>
            </a:r>
            <a:r>
              <a:rPr lang="es-CL" altLang="es-ES" sz="2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el </a:t>
            </a:r>
            <a:r>
              <a:rPr lang="es-CL" altLang="es-ES" sz="24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xxxxxxxxxxxxxxxx</a:t>
            </a:r>
            <a:endParaRPr lang="es-CL" altLang="es-ES" sz="24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s-CL" altLang="es-ES" sz="2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La aplicación de </a:t>
            </a:r>
            <a:r>
              <a:rPr lang="es-CL" altLang="es-ES" sz="24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xxxxxxxxxxxxxxxxx</a:t>
            </a:r>
            <a:endParaRPr lang="es-CL" altLang="es-ES" sz="2000" dirty="0">
              <a:solidFill>
                <a:schemeClr val="tx1"/>
              </a:solidFill>
              <a:ea typeface="MS PGothic" panose="020B0600070205080204" pitchFamily="34" charset="-128"/>
            </a:endParaRPr>
          </a:p>
        </p:txBody>
      </p:sp>
      <p:pic>
        <p:nvPicPr>
          <p:cNvPr id="10" name="Picture 6" descr="Resultado de imagen para icono reflexion 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61" y="5332284"/>
            <a:ext cx="1135062" cy="118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84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244</Words>
  <Application>Microsoft Office PowerPoint</Application>
  <PresentationFormat>Panorámica</PresentationFormat>
  <Paragraphs>71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MS PGothic</vt:lpstr>
      <vt:lpstr>MS PGothic</vt:lpstr>
      <vt:lpstr>Arial</vt:lpstr>
      <vt:lpstr>Arial Black</vt:lpstr>
      <vt:lpstr>Calibri</vt:lpstr>
      <vt:lpstr>Calibri Light</vt:lpstr>
      <vt:lpstr>Segoe UI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RevolucionUnattended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JOHAN MANUEL ORTIGOZA RUIZ</dc:creator>
  <cp:lastModifiedBy>JOHAN MANUEL ORTIGOZA RUIZ</cp:lastModifiedBy>
  <cp:revision>9</cp:revision>
  <dcterms:created xsi:type="dcterms:W3CDTF">2020-04-26T18:57:58Z</dcterms:created>
  <dcterms:modified xsi:type="dcterms:W3CDTF">2020-05-24T00:42:50Z</dcterms:modified>
</cp:coreProperties>
</file>